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5" r:id="rId10"/>
  </p:sldIdLst>
  <p:sldSz cx="9144000" cy="6858000" type="screen4x3"/>
  <p:notesSz cx="6805613" cy="9939338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6666FF"/>
    <a:srgbClr val="CC00CC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92"/>
    <p:restoredTop sz="94643"/>
  </p:normalViewPr>
  <p:slideViewPr>
    <p:cSldViewPr>
      <p:cViewPr varScale="1">
        <p:scale>
          <a:sx n="85" d="100"/>
          <a:sy n="85" d="100"/>
        </p:scale>
        <p:origin x="1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8ABA1D-AE5E-E04B-9F39-AD1F93E6E2C9}" type="doc">
      <dgm:prSet loTypeId="urn:microsoft.com/office/officeart/2005/8/layout/venn1" loCatId="" qsTypeId="urn:microsoft.com/office/officeart/2005/8/quickstyle/3D3" qsCatId="3D" csTypeId="urn:microsoft.com/office/officeart/2005/8/colors/accent2_2" csCatId="accent2" phldr="1"/>
      <dgm:spPr/>
    </dgm:pt>
    <dgm:pt modelId="{BA51854B-B908-074F-A19E-FB7B37E07154}">
      <dgm:prSet phldrT="[テキスト]" custT="1"/>
      <dgm:spPr>
        <a:solidFill>
          <a:srgbClr val="FF0000">
            <a:alpha val="50000"/>
          </a:srgbClr>
        </a:solidFill>
      </dgm:spPr>
      <dgm:t>
        <a:bodyPr/>
        <a:lstStyle/>
        <a:p>
          <a:r>
            <a:rPr kumimoji="1" lang="en-US" altLang="ja-JP" sz="2800" dirty="0" smtClean="0"/>
            <a:t>Director,</a:t>
          </a:r>
        </a:p>
        <a:p>
          <a:r>
            <a:rPr kumimoji="1" lang="en-US" altLang="ja-JP" sz="2800" dirty="0" smtClean="0"/>
            <a:t> </a:t>
          </a:r>
          <a:r>
            <a:rPr kumimoji="1" lang="en-US" altLang="ja-JP" sz="2800" u="sng" dirty="0" smtClean="0"/>
            <a:t>International</a:t>
          </a:r>
          <a:r>
            <a:rPr kumimoji="1" lang="en-US" altLang="ja-JP" sz="2800" dirty="0" smtClean="0"/>
            <a:t> Affairs Division, </a:t>
          </a:r>
          <a:r>
            <a:rPr kumimoji="1" lang="en-US" altLang="ja-JP" sz="2800" dirty="0" smtClean="0">
              <a:solidFill>
                <a:srgbClr val="FF0000"/>
              </a:solidFill>
            </a:rPr>
            <a:t>GSI</a:t>
          </a:r>
          <a:endParaRPr kumimoji="1" lang="ja-JP" altLang="en-US" sz="2800" dirty="0">
            <a:solidFill>
              <a:srgbClr val="FF0000"/>
            </a:solidFill>
          </a:endParaRPr>
        </a:p>
      </dgm:t>
    </dgm:pt>
    <dgm:pt modelId="{795D2829-D03D-AB4B-A5B7-1F739DA35D2C}" type="parTrans" cxnId="{F39BC945-E92B-B649-BABC-6C1DDCC306A5}">
      <dgm:prSet/>
      <dgm:spPr/>
      <dgm:t>
        <a:bodyPr/>
        <a:lstStyle/>
        <a:p>
          <a:endParaRPr kumimoji="1" lang="ja-JP" altLang="en-US"/>
        </a:p>
      </dgm:t>
    </dgm:pt>
    <dgm:pt modelId="{41E1E713-6AA8-1C43-A12D-991FF8A0F3C3}" type="sibTrans" cxnId="{F39BC945-E92B-B649-BABC-6C1DDCC306A5}">
      <dgm:prSet/>
      <dgm:spPr/>
      <dgm:t>
        <a:bodyPr/>
        <a:lstStyle/>
        <a:p>
          <a:endParaRPr kumimoji="1" lang="ja-JP" altLang="en-US"/>
        </a:p>
      </dgm:t>
    </dgm:pt>
    <dgm:pt modelId="{850DA347-B19F-1C4B-AA98-F3A24406E8E9}">
      <dgm:prSet phldrT="[テキスト]" custT="1"/>
      <dgm:spPr>
        <a:solidFill>
          <a:srgbClr val="FF0000">
            <a:alpha val="50000"/>
          </a:srgbClr>
        </a:solidFill>
      </dgm:spPr>
      <dgm:t>
        <a:bodyPr/>
        <a:lstStyle/>
        <a:p>
          <a:r>
            <a:rPr kumimoji="1" lang="en-US" altLang="ja-JP" sz="2800" dirty="0" smtClean="0"/>
            <a:t>Head of Delegation,</a:t>
          </a:r>
        </a:p>
        <a:p>
          <a:r>
            <a:rPr kumimoji="1" lang="en-US" altLang="ja-JP" sz="2800" dirty="0" smtClean="0"/>
            <a:t>Japan to </a:t>
          </a:r>
          <a:r>
            <a:rPr kumimoji="1" lang="en-US" altLang="ja-JP" sz="2800" u="sng" dirty="0" smtClean="0"/>
            <a:t>ISO</a:t>
          </a:r>
          <a:r>
            <a:rPr kumimoji="1" lang="en-US" altLang="ja-JP" sz="2800" dirty="0" smtClean="0"/>
            <a:t>/TC 211</a:t>
          </a:r>
          <a:endParaRPr kumimoji="1" lang="ja-JP" altLang="en-US" sz="2800" dirty="0"/>
        </a:p>
      </dgm:t>
    </dgm:pt>
    <dgm:pt modelId="{2F9A6BFD-A331-3B4F-8AF7-7CDD564D0FD3}" type="parTrans" cxnId="{92937CEE-9D70-204F-AF1B-E83D7E1C24E4}">
      <dgm:prSet/>
      <dgm:spPr/>
      <dgm:t>
        <a:bodyPr/>
        <a:lstStyle/>
        <a:p>
          <a:endParaRPr kumimoji="1" lang="ja-JP" altLang="en-US"/>
        </a:p>
      </dgm:t>
    </dgm:pt>
    <dgm:pt modelId="{2DA2939C-AC26-A444-BE1A-F20D5114DA6D}" type="sibTrans" cxnId="{92937CEE-9D70-204F-AF1B-E83D7E1C24E4}">
      <dgm:prSet/>
      <dgm:spPr/>
      <dgm:t>
        <a:bodyPr/>
        <a:lstStyle/>
        <a:p>
          <a:endParaRPr kumimoji="1" lang="ja-JP" altLang="en-US"/>
        </a:p>
      </dgm:t>
    </dgm:pt>
    <dgm:pt modelId="{21BAE801-A125-714A-A57C-07AACA76C01D}">
      <dgm:prSet phldrT="[テキスト]" custT="1"/>
      <dgm:spPr>
        <a:solidFill>
          <a:srgbClr val="FF0000">
            <a:alpha val="50000"/>
          </a:srgbClr>
        </a:solidFill>
      </dgm:spPr>
      <dgm:t>
        <a:bodyPr/>
        <a:lstStyle/>
        <a:p>
          <a:r>
            <a:rPr kumimoji="1" lang="en-US" altLang="ja-JP" sz="2800" dirty="0" smtClean="0"/>
            <a:t>Leader, </a:t>
          </a:r>
        </a:p>
        <a:p>
          <a:r>
            <a:rPr kumimoji="1" lang="en-US" altLang="ja-JP" sz="2800" u="sng" dirty="0" smtClean="0"/>
            <a:t>ICT</a:t>
          </a:r>
          <a:r>
            <a:rPr kumimoji="1" lang="en-US" altLang="ja-JP" sz="2800" dirty="0" smtClean="0"/>
            <a:t> Advisory Team, </a:t>
          </a:r>
          <a:r>
            <a:rPr kumimoji="1" lang="en-US" altLang="ja-JP" sz="2800" dirty="0" smtClean="0">
              <a:solidFill>
                <a:srgbClr val="FF0000"/>
              </a:solidFill>
            </a:rPr>
            <a:t>GSI</a:t>
          </a:r>
          <a:endParaRPr kumimoji="1" lang="ja-JP" altLang="en-US" sz="2800" dirty="0">
            <a:solidFill>
              <a:srgbClr val="FF0000"/>
            </a:solidFill>
          </a:endParaRPr>
        </a:p>
      </dgm:t>
    </dgm:pt>
    <dgm:pt modelId="{AF94F564-685D-3140-BA1D-3CC33294F893}" type="parTrans" cxnId="{2C921848-B885-E34B-B768-59B3955A9B02}">
      <dgm:prSet/>
      <dgm:spPr/>
      <dgm:t>
        <a:bodyPr/>
        <a:lstStyle/>
        <a:p>
          <a:endParaRPr kumimoji="1" lang="ja-JP" altLang="en-US"/>
        </a:p>
      </dgm:t>
    </dgm:pt>
    <dgm:pt modelId="{5B7C2000-9F6C-6D4F-AADB-2C0F43F5595B}" type="sibTrans" cxnId="{2C921848-B885-E34B-B768-59B3955A9B02}">
      <dgm:prSet/>
      <dgm:spPr/>
      <dgm:t>
        <a:bodyPr/>
        <a:lstStyle/>
        <a:p>
          <a:endParaRPr kumimoji="1" lang="ja-JP" altLang="en-US"/>
        </a:p>
      </dgm:t>
    </dgm:pt>
    <dgm:pt modelId="{62160D4C-B5EE-D34D-9285-DEC401239DDA}" type="pres">
      <dgm:prSet presAssocID="{E98ABA1D-AE5E-E04B-9F39-AD1F93E6E2C9}" presName="compositeShape" presStyleCnt="0">
        <dgm:presLayoutVars>
          <dgm:chMax val="7"/>
          <dgm:dir/>
          <dgm:resizeHandles val="exact"/>
        </dgm:presLayoutVars>
      </dgm:prSet>
      <dgm:spPr/>
    </dgm:pt>
    <dgm:pt modelId="{A44C85E8-5EE9-5848-BDF1-5B02FA5DE079}" type="pres">
      <dgm:prSet presAssocID="{BA51854B-B908-074F-A19E-FB7B37E07154}" presName="circ1" presStyleLbl="vennNode1" presStyleIdx="0" presStyleCnt="3"/>
      <dgm:spPr/>
      <dgm:t>
        <a:bodyPr/>
        <a:lstStyle/>
        <a:p>
          <a:endParaRPr kumimoji="1" lang="ja-JP" altLang="en-US"/>
        </a:p>
      </dgm:t>
    </dgm:pt>
    <dgm:pt modelId="{5F4820FC-C555-FC4F-9826-614653DD061C}" type="pres">
      <dgm:prSet presAssocID="{BA51854B-B908-074F-A19E-FB7B37E0715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ED33D060-2F01-7F47-A928-375B31D2E8BD}" type="pres">
      <dgm:prSet presAssocID="{850DA347-B19F-1C4B-AA98-F3A24406E8E9}" presName="circ2" presStyleLbl="vennNode1" presStyleIdx="1" presStyleCnt="3"/>
      <dgm:spPr/>
      <dgm:t>
        <a:bodyPr/>
        <a:lstStyle/>
        <a:p>
          <a:endParaRPr kumimoji="1" lang="ja-JP" altLang="en-US"/>
        </a:p>
      </dgm:t>
    </dgm:pt>
    <dgm:pt modelId="{86DEB3CD-063E-1648-AE92-DF48BC23602B}" type="pres">
      <dgm:prSet presAssocID="{850DA347-B19F-1C4B-AA98-F3A24406E8E9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06C55D81-1621-964F-BC11-C4D77D148B73}" type="pres">
      <dgm:prSet presAssocID="{21BAE801-A125-714A-A57C-07AACA76C01D}" presName="circ3" presStyleLbl="vennNode1" presStyleIdx="2" presStyleCnt="3"/>
      <dgm:spPr/>
      <dgm:t>
        <a:bodyPr/>
        <a:lstStyle/>
        <a:p>
          <a:endParaRPr kumimoji="1" lang="ja-JP" altLang="en-US"/>
        </a:p>
      </dgm:t>
    </dgm:pt>
    <dgm:pt modelId="{39E9B363-5407-2448-8B18-E256D07E94B5}" type="pres">
      <dgm:prSet presAssocID="{21BAE801-A125-714A-A57C-07AACA76C01D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DBFB6FE6-DF6D-FF4F-BFD8-5351C39B1E81}" type="presOf" srcId="{E98ABA1D-AE5E-E04B-9F39-AD1F93E6E2C9}" destId="{62160D4C-B5EE-D34D-9285-DEC401239DDA}" srcOrd="0" destOrd="0" presId="urn:microsoft.com/office/officeart/2005/8/layout/venn1"/>
    <dgm:cxn modelId="{92937CEE-9D70-204F-AF1B-E83D7E1C24E4}" srcId="{E98ABA1D-AE5E-E04B-9F39-AD1F93E6E2C9}" destId="{850DA347-B19F-1C4B-AA98-F3A24406E8E9}" srcOrd="1" destOrd="0" parTransId="{2F9A6BFD-A331-3B4F-8AF7-7CDD564D0FD3}" sibTransId="{2DA2939C-AC26-A444-BE1A-F20D5114DA6D}"/>
    <dgm:cxn modelId="{754CDEBF-B994-CC42-B148-0B76CA609DE8}" type="presOf" srcId="{850DA347-B19F-1C4B-AA98-F3A24406E8E9}" destId="{86DEB3CD-063E-1648-AE92-DF48BC23602B}" srcOrd="1" destOrd="0" presId="urn:microsoft.com/office/officeart/2005/8/layout/venn1"/>
    <dgm:cxn modelId="{2C921848-B885-E34B-B768-59B3955A9B02}" srcId="{E98ABA1D-AE5E-E04B-9F39-AD1F93E6E2C9}" destId="{21BAE801-A125-714A-A57C-07AACA76C01D}" srcOrd="2" destOrd="0" parTransId="{AF94F564-685D-3140-BA1D-3CC33294F893}" sibTransId="{5B7C2000-9F6C-6D4F-AADB-2C0F43F5595B}"/>
    <dgm:cxn modelId="{D7F93777-1F38-DF48-A5D8-537C64A0479A}" type="presOf" srcId="{BA51854B-B908-074F-A19E-FB7B37E07154}" destId="{5F4820FC-C555-FC4F-9826-614653DD061C}" srcOrd="1" destOrd="0" presId="urn:microsoft.com/office/officeart/2005/8/layout/venn1"/>
    <dgm:cxn modelId="{9CD2061F-0EB7-F245-9C53-E5F0292FCF37}" type="presOf" srcId="{BA51854B-B908-074F-A19E-FB7B37E07154}" destId="{A44C85E8-5EE9-5848-BDF1-5B02FA5DE079}" srcOrd="0" destOrd="0" presId="urn:microsoft.com/office/officeart/2005/8/layout/venn1"/>
    <dgm:cxn modelId="{EA0F538A-D46B-BF47-935E-9CE4E07448ED}" type="presOf" srcId="{21BAE801-A125-714A-A57C-07AACA76C01D}" destId="{39E9B363-5407-2448-8B18-E256D07E94B5}" srcOrd="1" destOrd="0" presId="urn:microsoft.com/office/officeart/2005/8/layout/venn1"/>
    <dgm:cxn modelId="{EE061D10-C174-2642-B98A-3DF04050FB6A}" type="presOf" srcId="{850DA347-B19F-1C4B-AA98-F3A24406E8E9}" destId="{ED33D060-2F01-7F47-A928-375B31D2E8BD}" srcOrd="0" destOrd="0" presId="urn:microsoft.com/office/officeart/2005/8/layout/venn1"/>
    <dgm:cxn modelId="{F39BC945-E92B-B649-BABC-6C1DDCC306A5}" srcId="{E98ABA1D-AE5E-E04B-9F39-AD1F93E6E2C9}" destId="{BA51854B-B908-074F-A19E-FB7B37E07154}" srcOrd="0" destOrd="0" parTransId="{795D2829-D03D-AB4B-A5B7-1F739DA35D2C}" sibTransId="{41E1E713-6AA8-1C43-A12D-991FF8A0F3C3}"/>
    <dgm:cxn modelId="{5304EFF6-FED5-2F41-89FB-AC7E225D9C71}" type="presOf" srcId="{21BAE801-A125-714A-A57C-07AACA76C01D}" destId="{06C55D81-1621-964F-BC11-C4D77D148B73}" srcOrd="0" destOrd="0" presId="urn:microsoft.com/office/officeart/2005/8/layout/venn1"/>
    <dgm:cxn modelId="{81A781F0-AE9A-274C-B8B4-B4BCAE85018C}" type="presParOf" srcId="{62160D4C-B5EE-D34D-9285-DEC401239DDA}" destId="{A44C85E8-5EE9-5848-BDF1-5B02FA5DE079}" srcOrd="0" destOrd="0" presId="urn:microsoft.com/office/officeart/2005/8/layout/venn1"/>
    <dgm:cxn modelId="{F4B5E02A-FBF0-D54E-B8BC-4C32AF8FB7E8}" type="presParOf" srcId="{62160D4C-B5EE-D34D-9285-DEC401239DDA}" destId="{5F4820FC-C555-FC4F-9826-614653DD061C}" srcOrd="1" destOrd="0" presId="urn:microsoft.com/office/officeart/2005/8/layout/venn1"/>
    <dgm:cxn modelId="{E123704D-E444-574E-8D00-DDC3F7FC19E3}" type="presParOf" srcId="{62160D4C-B5EE-D34D-9285-DEC401239DDA}" destId="{ED33D060-2F01-7F47-A928-375B31D2E8BD}" srcOrd="2" destOrd="0" presId="urn:microsoft.com/office/officeart/2005/8/layout/venn1"/>
    <dgm:cxn modelId="{F79ED642-DEFB-8E42-A0A9-54FD195733C3}" type="presParOf" srcId="{62160D4C-B5EE-D34D-9285-DEC401239DDA}" destId="{86DEB3CD-063E-1648-AE92-DF48BC23602B}" srcOrd="3" destOrd="0" presId="urn:microsoft.com/office/officeart/2005/8/layout/venn1"/>
    <dgm:cxn modelId="{1D97977C-4081-B54E-BCBE-10DD5F37CB6A}" type="presParOf" srcId="{62160D4C-B5EE-D34D-9285-DEC401239DDA}" destId="{06C55D81-1621-964F-BC11-C4D77D148B73}" srcOrd="4" destOrd="0" presId="urn:microsoft.com/office/officeart/2005/8/layout/venn1"/>
    <dgm:cxn modelId="{D5CAF8B7-8813-DD44-AA43-3553726DAD2F}" type="presParOf" srcId="{62160D4C-B5EE-D34D-9285-DEC401239DDA}" destId="{39E9B363-5407-2448-8B18-E256D07E94B5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4C85E8-5EE9-5848-BDF1-5B02FA5DE079}">
      <dsp:nvSpPr>
        <dsp:cNvPr id="0" name=""/>
        <dsp:cNvSpPr/>
      </dsp:nvSpPr>
      <dsp:spPr>
        <a:xfrm>
          <a:off x="1534784" y="77066"/>
          <a:ext cx="3699182" cy="3699182"/>
        </a:xfrm>
        <a:prstGeom prst="ellipse">
          <a:avLst/>
        </a:prstGeom>
        <a:solidFill>
          <a:srgbClr val="FF0000">
            <a:alpha val="50000"/>
          </a:srgb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800" kern="1200" dirty="0" smtClean="0"/>
            <a:t>Director,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800" kern="1200" dirty="0" smtClean="0"/>
            <a:t> </a:t>
          </a:r>
          <a:r>
            <a:rPr kumimoji="1" lang="en-US" altLang="ja-JP" sz="2800" u="sng" kern="1200" dirty="0" smtClean="0"/>
            <a:t>International</a:t>
          </a:r>
          <a:r>
            <a:rPr kumimoji="1" lang="en-US" altLang="ja-JP" sz="2800" kern="1200" dirty="0" smtClean="0"/>
            <a:t> Affairs Division, </a:t>
          </a:r>
          <a:r>
            <a:rPr kumimoji="1" lang="en-US" altLang="ja-JP" sz="2800" kern="1200" dirty="0" smtClean="0">
              <a:solidFill>
                <a:srgbClr val="FF0000"/>
              </a:solidFill>
            </a:rPr>
            <a:t>GSI</a:t>
          </a:r>
          <a:endParaRPr kumimoji="1" lang="ja-JP" altLang="en-US" sz="2800" kern="1200" dirty="0">
            <a:solidFill>
              <a:srgbClr val="FF0000"/>
            </a:solidFill>
          </a:endParaRPr>
        </a:p>
      </dsp:txBody>
      <dsp:txXfrm>
        <a:off x="2028009" y="724423"/>
        <a:ext cx="2712733" cy="1664632"/>
      </dsp:txXfrm>
    </dsp:sp>
    <dsp:sp modelId="{ED33D060-2F01-7F47-A928-375B31D2E8BD}">
      <dsp:nvSpPr>
        <dsp:cNvPr id="0" name=""/>
        <dsp:cNvSpPr/>
      </dsp:nvSpPr>
      <dsp:spPr>
        <a:xfrm>
          <a:off x="2869573" y="2389055"/>
          <a:ext cx="3699182" cy="3699182"/>
        </a:xfrm>
        <a:prstGeom prst="ellipse">
          <a:avLst/>
        </a:prstGeom>
        <a:solidFill>
          <a:srgbClr val="FF0000">
            <a:alpha val="50000"/>
          </a:srgb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800" kern="1200" dirty="0" smtClean="0"/>
            <a:t>Head of Delegation,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800" kern="1200" dirty="0" smtClean="0"/>
            <a:t>Japan to </a:t>
          </a:r>
          <a:r>
            <a:rPr kumimoji="1" lang="en-US" altLang="ja-JP" sz="2800" u="sng" kern="1200" dirty="0" smtClean="0"/>
            <a:t>ISO</a:t>
          </a:r>
          <a:r>
            <a:rPr kumimoji="1" lang="en-US" altLang="ja-JP" sz="2800" kern="1200" dirty="0" smtClean="0"/>
            <a:t>/TC 211</a:t>
          </a:r>
          <a:endParaRPr kumimoji="1" lang="ja-JP" altLang="en-US" sz="2800" kern="1200" dirty="0"/>
        </a:p>
      </dsp:txBody>
      <dsp:txXfrm>
        <a:off x="4000906" y="3344677"/>
        <a:ext cx="2219509" cy="2034550"/>
      </dsp:txXfrm>
    </dsp:sp>
    <dsp:sp modelId="{06C55D81-1621-964F-BC11-C4D77D148B73}">
      <dsp:nvSpPr>
        <dsp:cNvPr id="0" name=""/>
        <dsp:cNvSpPr/>
      </dsp:nvSpPr>
      <dsp:spPr>
        <a:xfrm>
          <a:off x="199996" y="2389055"/>
          <a:ext cx="3699182" cy="3699182"/>
        </a:xfrm>
        <a:prstGeom prst="ellipse">
          <a:avLst/>
        </a:prstGeom>
        <a:solidFill>
          <a:srgbClr val="FF0000">
            <a:alpha val="50000"/>
          </a:srgb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800" kern="1200" dirty="0" smtClean="0"/>
            <a:t>Leader, 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800" u="sng" kern="1200" dirty="0" smtClean="0"/>
            <a:t>ICT</a:t>
          </a:r>
          <a:r>
            <a:rPr kumimoji="1" lang="en-US" altLang="ja-JP" sz="2800" kern="1200" dirty="0" smtClean="0"/>
            <a:t> Advisory Team, </a:t>
          </a:r>
          <a:r>
            <a:rPr kumimoji="1" lang="en-US" altLang="ja-JP" sz="2800" kern="1200" dirty="0" smtClean="0">
              <a:solidFill>
                <a:srgbClr val="FF0000"/>
              </a:solidFill>
            </a:rPr>
            <a:t>GSI</a:t>
          </a:r>
          <a:endParaRPr kumimoji="1" lang="ja-JP" altLang="en-US" sz="2800" kern="1200" dirty="0">
            <a:solidFill>
              <a:srgbClr val="FF0000"/>
            </a:solidFill>
          </a:endParaRPr>
        </a:p>
      </dsp:txBody>
      <dsp:txXfrm>
        <a:off x="548336" y="3344677"/>
        <a:ext cx="2219509" cy="2034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140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140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140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1D02C7C-3602-1148-A9CF-787BBE11CC27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6125"/>
            <a:ext cx="4967288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21225"/>
            <a:ext cx="5443537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7787BC4-58A3-4D4C-8327-0F7FD15DE05C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87BC4-58A3-4D4C-8327-0F7FD15DE05C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16266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2"/>
          <p:cNvSpPr txBox="1">
            <a:spLocks noChangeArrowheads="1"/>
          </p:cNvSpPr>
          <p:nvPr/>
        </p:nvSpPr>
        <p:spPr bwMode="auto">
          <a:xfrm>
            <a:off x="0" y="6524625"/>
            <a:ext cx="3636963" cy="274638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altLang="ja-JP" sz="1200" i="1">
                <a:solidFill>
                  <a:schemeClr val="bg1"/>
                </a:solidFill>
                <a:latin typeface="Times New Roman" charset="0"/>
              </a:rPr>
              <a:t>Ministry of Land, Infrastructure, Transport and Tourism</a:t>
            </a:r>
          </a:p>
        </p:txBody>
      </p:sp>
      <p:pic>
        <p:nvPicPr>
          <p:cNvPr id="5" name="Picture 17" descr="テンプレートフッ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551613"/>
            <a:ext cx="9144000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8"/>
          <p:cNvSpPr txBox="1">
            <a:spLocks noChangeArrowheads="1"/>
          </p:cNvSpPr>
          <p:nvPr/>
        </p:nvSpPr>
        <p:spPr bwMode="auto">
          <a:xfrm>
            <a:off x="0" y="6553200"/>
            <a:ext cx="3744913" cy="27463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altLang="ja-JP" sz="1200" b="1" i="1">
                <a:solidFill>
                  <a:schemeClr val="bg1"/>
                </a:solidFill>
                <a:latin typeface="Times New Roman" charset="0"/>
              </a:rPr>
              <a:t>Geospatial Information Authority of Japan</a:t>
            </a:r>
          </a:p>
        </p:txBody>
      </p:sp>
      <p:pic>
        <p:nvPicPr>
          <p:cNvPr id="7" name="Picture 19" descr="国土地理院シンボルマーク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275" y="6237288"/>
            <a:ext cx="427038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19250" y="1905000"/>
            <a:ext cx="7524750" cy="1470025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latin typeface="+mn-lt"/>
              </a:defRPr>
            </a:lvl1pPr>
          </a:lstStyle>
          <a:p>
            <a:r>
              <a:rPr lang="ja-JP" altLang="en-US" smtClean="0"/>
              <a:t>マスター サブタイトルの書式設定</a:t>
            </a:r>
            <a:endParaRPr lang="ja-JP" altLang="en-US" dirty="0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68313" y="6265863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2F76F67A-AD97-C24D-8DC0-37973273BF2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815894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86F652-2534-1749-8CED-8362CF9416E7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8150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/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515100" y="0"/>
            <a:ext cx="2171700" cy="6126163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362700" cy="6126163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2BD7DE-9011-A044-B586-CDB8D604F384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4690643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19BB49-3EEA-5940-8F6A-02CBD6F4CB00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5760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E641D8-C672-9B4E-856F-936C27FC9D6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6167409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DBF5ED-B1A6-0743-AF58-99C95270923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82713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D2F584-22A2-7749-92A7-0D5DDF6DD02C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63907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58343C0-C9AC-F242-A998-B93790BEB8D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750135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83468B2-C4ED-0B48-82D4-41F72683C86C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806256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15E4FC-5D6D-9448-A8DC-897208FE7C8D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27640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と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 smtClean="0"/>
              <a:t>プレースホルダーまでドラッグするかアイコンをクリックして図を追加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EDC7D3-460F-5240-B966-D48BDCC3568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356427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テンプレートヘッダ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</a:t>
            </a:r>
            <a:r>
              <a:rPr lang="en-US" altLang="ja-JP"/>
              <a:t> </a:t>
            </a:r>
            <a:r>
              <a:rPr lang="ja-JP" altLang="en-US"/>
              <a:t>テキストの書式設定</a:t>
            </a:r>
            <a:endParaRPr lang="en-US" altLang="ja-JP"/>
          </a:p>
          <a:p>
            <a:pPr lvl="1"/>
            <a:r>
              <a:rPr lang="ja-JP" altLang="en-US"/>
              <a:t>第</a:t>
            </a:r>
            <a:r>
              <a:rPr lang="en-US" altLang="ja-JP"/>
              <a:t> 2 </a:t>
            </a:r>
            <a:r>
              <a:rPr lang="ja-JP" altLang="en-US"/>
              <a:t>レベル</a:t>
            </a:r>
            <a:endParaRPr lang="en-US" altLang="ja-JP"/>
          </a:p>
          <a:p>
            <a:pPr lvl="2"/>
            <a:r>
              <a:rPr lang="ja-JP" altLang="en-US"/>
              <a:t>第</a:t>
            </a:r>
            <a:r>
              <a:rPr lang="en-US" altLang="ja-JP"/>
              <a:t> 3 </a:t>
            </a:r>
            <a:r>
              <a:rPr lang="ja-JP" altLang="en-US"/>
              <a:t>レベル</a:t>
            </a:r>
            <a:endParaRPr lang="en-US" altLang="ja-JP"/>
          </a:p>
          <a:p>
            <a:pPr lvl="3"/>
            <a:r>
              <a:rPr lang="ja-JP" altLang="en-US"/>
              <a:t>第</a:t>
            </a:r>
            <a:r>
              <a:rPr lang="en-US" altLang="ja-JP"/>
              <a:t> 4 </a:t>
            </a:r>
            <a:r>
              <a:rPr lang="ja-JP" altLang="en-US"/>
              <a:t>レベル</a:t>
            </a:r>
            <a:endParaRPr lang="en-US" altLang="ja-JP"/>
          </a:p>
          <a:p>
            <a:pPr lvl="4"/>
            <a:r>
              <a:rPr lang="ja-JP" altLang="en-US"/>
              <a:t>第</a:t>
            </a:r>
            <a:r>
              <a:rPr lang="en-US" altLang="ja-JP"/>
              <a:t> 5 </a:t>
            </a:r>
            <a:r>
              <a:rPr lang="ja-JP" altLang="en-US"/>
              <a:t>レベル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42088" y="-26988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fld id="{D04B5AB7-6606-6E40-A5BF-77405851C195}" type="slidenum">
              <a:rPr lang="en-US" altLang="ja-JP"/>
              <a:pPr/>
              <a:t>‹#›</a:t>
            </a:fld>
            <a:endParaRPr lang="en-US" altLang="ja-JP"/>
          </a:p>
        </p:txBody>
      </p:sp>
      <p:sp>
        <p:nvSpPr>
          <p:cNvPr id="103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7019925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</a:t>
            </a:r>
            <a:r>
              <a:rPr lang="en-US" altLang="ja-JP"/>
              <a:t> </a:t>
            </a:r>
            <a:r>
              <a:rPr lang="ja-JP" altLang="en-US"/>
              <a:t>タイトルの書式設定</a:t>
            </a:r>
          </a:p>
        </p:txBody>
      </p:sp>
      <p:pic>
        <p:nvPicPr>
          <p:cNvPr id="1032" name="Picture 9" descr="国土地理院シンボルマーク小"/>
          <p:cNvPicPr>
            <a:picLocks noChangeAspect="1" noChangeArrowheads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48713" y="44450"/>
            <a:ext cx="360362" cy="236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+mn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6588351"/>
          </a:xfrm>
          <a:prstGeom prst="rect">
            <a:avLst/>
          </a:prstGeom>
        </p:spPr>
      </p:pic>
      <p:sp>
        <p:nvSpPr>
          <p:cNvPr id="15361" name="タイトル 1"/>
          <p:cNvSpPr>
            <a:spLocks noGrp="1"/>
          </p:cNvSpPr>
          <p:nvPr>
            <p:ph type="ctrTitle"/>
          </p:nvPr>
        </p:nvSpPr>
        <p:spPr>
          <a:xfrm>
            <a:off x="0" y="2492896"/>
            <a:ext cx="9144000" cy="1470025"/>
          </a:xfrm>
        </p:spPr>
        <p:txBody>
          <a:bodyPr/>
          <a:lstStyle/>
          <a:p>
            <a:pPr eaLnBrk="1" hangingPunct="1"/>
            <a:r>
              <a:rPr lang="en-US" altLang="ja-JP" sz="4800" b="1" dirty="0" smtClean="0">
                <a:solidFill>
                  <a:srgbClr val="FFFF00"/>
                </a:solidFill>
              </a:rPr>
              <a:t>Geospatial Infrastructure and Open Innovation</a:t>
            </a:r>
            <a:endParaRPr lang="ja-JP" altLang="en-US" sz="4800" b="1" dirty="0">
              <a:solidFill>
                <a:srgbClr val="FFFF00"/>
              </a:solidFill>
            </a:endParaRPr>
          </a:p>
        </p:txBody>
      </p:sp>
      <p:sp>
        <p:nvSpPr>
          <p:cNvPr id="15362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5157192"/>
            <a:ext cx="6400800" cy="1326158"/>
          </a:xfrm>
        </p:spPr>
        <p:txBody>
          <a:bodyPr/>
          <a:lstStyle/>
          <a:p>
            <a:pPr eaLnBrk="1" hangingPunct="1"/>
            <a:r>
              <a:rPr lang="ja-JP" altLang="ja-JP" dirty="0">
                <a:solidFill>
                  <a:schemeClr val="bg1"/>
                </a:solidFill>
              </a:rPr>
              <a:t>H</a:t>
            </a:r>
            <a:r>
              <a:rPr lang="en-US" altLang="ja-JP" dirty="0" err="1">
                <a:solidFill>
                  <a:schemeClr val="bg1"/>
                </a:solidFill>
              </a:rPr>
              <a:t>idenori</a:t>
            </a:r>
            <a:r>
              <a:rPr lang="ja-JP" altLang="en-US" dirty="0">
                <a:solidFill>
                  <a:schemeClr val="bg1"/>
                </a:solidFill>
              </a:rPr>
              <a:t> </a:t>
            </a:r>
            <a:r>
              <a:rPr lang="en-US" altLang="ja-JP" dirty="0">
                <a:solidFill>
                  <a:schemeClr val="bg1"/>
                </a:solidFill>
              </a:rPr>
              <a:t>FUJIMURA</a:t>
            </a:r>
          </a:p>
          <a:p>
            <a:pPr eaLnBrk="1" hangingPunct="1"/>
            <a:r>
              <a:rPr lang="en-US" altLang="ja-JP" dirty="0" smtClean="0">
                <a:solidFill>
                  <a:schemeClr val="bg1"/>
                </a:solidFill>
              </a:rPr>
              <a:t>GSI International</a:t>
            </a:r>
            <a:endParaRPr lang="ja-JP" altLang="en-US" dirty="0">
              <a:solidFill>
                <a:schemeClr val="bg1"/>
              </a:solidFill>
            </a:endParaRPr>
          </a:p>
        </p:txBody>
      </p:sp>
      <p:sp>
        <p:nvSpPr>
          <p:cNvPr id="15363" name="スライド番号プレースホル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6E1B244D-E331-E745-A3FE-4905EE0A7CA5}" type="slidenum">
              <a:rPr lang="en-US" altLang="ja-JP" sz="1800"/>
              <a:pPr/>
              <a:t>1</a:t>
            </a:fld>
            <a:endParaRPr lang="en-US" altLang="ja-JP" sz="1800"/>
          </a:p>
        </p:txBody>
      </p:sp>
      <p:sp>
        <p:nvSpPr>
          <p:cNvPr id="2" name="正方形/長方形 1"/>
          <p:cNvSpPr/>
          <p:nvPr/>
        </p:nvSpPr>
        <p:spPr>
          <a:xfrm>
            <a:off x="5219700" y="115889"/>
            <a:ext cx="3816350" cy="792832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/>
              <a:t>2016-11-09 JICA NSDI Seminar</a:t>
            </a:r>
          </a:p>
          <a:p>
            <a:pPr algn="ctr">
              <a:defRPr/>
            </a:pPr>
            <a:r>
              <a:rPr lang="en-US" altLang="ja-JP" dirty="0" smtClean="0"/>
              <a:t>2016-11-14 SSGCC</a:t>
            </a:r>
            <a:endParaRPr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3501" y="6295997"/>
            <a:ext cx="42210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050" dirty="0">
                <a:solidFill>
                  <a:schemeClr val="bg1"/>
                </a:solidFill>
              </a:rPr>
              <a:t>Photo by </a:t>
            </a:r>
            <a:r>
              <a:rPr lang="en-US" altLang="ja-JP" sz="1050" dirty="0" err="1">
                <a:solidFill>
                  <a:schemeClr val="bg1"/>
                </a:solidFill>
              </a:rPr>
              <a:t>Junkichi</a:t>
            </a:r>
            <a:r>
              <a:rPr lang="en-US" altLang="ja-JP" sz="1050" dirty="0">
                <a:solidFill>
                  <a:schemeClr val="bg1"/>
                </a:solidFill>
              </a:rPr>
              <a:t> </a:t>
            </a:r>
            <a:r>
              <a:rPr lang="en-US" altLang="ja-JP" sz="1050" dirty="0" err="1" smtClean="0">
                <a:solidFill>
                  <a:schemeClr val="bg1"/>
                </a:solidFill>
              </a:rPr>
              <a:t>Egashira</a:t>
            </a:r>
            <a:r>
              <a:rPr lang="en-US" altLang="ja-JP" sz="1050" dirty="0" smtClean="0">
                <a:solidFill>
                  <a:schemeClr val="bg1"/>
                </a:solidFill>
              </a:rPr>
              <a:t>, </a:t>
            </a:r>
            <a:r>
              <a:rPr lang="en-US" altLang="ja-JP" sz="1050" dirty="0" err="1" smtClean="0">
                <a:solidFill>
                  <a:schemeClr val="bg1"/>
                </a:solidFill>
              </a:rPr>
              <a:t>llicensed</a:t>
            </a:r>
            <a:r>
              <a:rPr lang="en-US" altLang="ja-JP" sz="1050" dirty="0" smtClean="0">
                <a:solidFill>
                  <a:schemeClr val="bg1"/>
                </a:solidFill>
              </a:rPr>
              <a:t> </a:t>
            </a:r>
            <a:r>
              <a:rPr lang="en-US" altLang="ja-JP" sz="1050" dirty="0">
                <a:solidFill>
                  <a:schemeClr val="bg1"/>
                </a:solidFill>
              </a:rPr>
              <a:t>under CC BY 4.0 International</a:t>
            </a:r>
            <a:endParaRPr kumimoji="1" lang="ja-JP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8850"/>
            <a:ext cx="2996455" cy="4042277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Hello</a:t>
            </a:r>
            <a:endParaRPr kumimoji="1" lang="ja-JP" altLang="en-US" dirty="0"/>
          </a:p>
        </p:txBody>
      </p:sp>
      <p:graphicFrame>
        <p:nvGraphicFramePr>
          <p:cNvPr id="5" name="コンテンツ プレースホルダー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025837"/>
              </p:ext>
            </p:extLst>
          </p:nvPr>
        </p:nvGraphicFramePr>
        <p:xfrm>
          <a:off x="2267744" y="692696"/>
          <a:ext cx="6768752" cy="6165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9BB49-3EEA-5940-8F6A-02CBD6F4CB00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1911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/>
          <a:srcRect t="-388" r="2393" b="2393"/>
          <a:stretch/>
        </p:blipFill>
        <p:spPr>
          <a:xfrm>
            <a:off x="0" y="-27384"/>
            <a:ext cx="9180512" cy="691276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7916758" cy="449263"/>
          </a:xfrm>
        </p:spPr>
        <p:txBody>
          <a:bodyPr/>
          <a:lstStyle/>
          <a:p>
            <a:r>
              <a:rPr kumimoji="1" lang="en-US" altLang="ja-JP" dirty="0" smtClean="0">
                <a:solidFill>
                  <a:schemeClr val="bg1"/>
                </a:solidFill>
              </a:rPr>
              <a:t>Geospatial Information Authority </a:t>
            </a:r>
            <a:r>
              <a:rPr kumimoji="1" lang="en-US" altLang="ja-JP" smtClean="0">
                <a:solidFill>
                  <a:schemeClr val="bg1"/>
                </a:solidFill>
              </a:rPr>
              <a:t>of Japan (GSI)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0F9B8-46C3-4461-9FF6-EE1A50FFEA30}" type="slidenum">
              <a:rPr lang="en-US" altLang="ja-JP" smtClean="0"/>
              <a:pPr/>
              <a:t>3</a:t>
            </a:fld>
            <a:endParaRPr lang="en-US" altLang="ja-JP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07504" y="692696"/>
            <a:ext cx="78092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We’re Japan’s National Geospatial Information Authority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522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Topics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343C0-C9AC-F242-A998-B93790BEB8D2}" type="slidenum">
              <a:rPr lang="en-US" altLang="ja-JP" smtClean="0"/>
              <a:pPr/>
              <a:t>4</a:t>
            </a:fld>
            <a:endParaRPr lang="en-US" altLang="ja-JP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755576" y="1268760"/>
            <a:ext cx="763702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9600" b="1" dirty="0">
                <a:solidFill>
                  <a:srgbClr val="0000FF"/>
                </a:solidFill>
              </a:rPr>
              <a:t>c</a:t>
            </a:r>
            <a:r>
              <a:rPr lang="en-US" altLang="ja-JP" sz="9600" b="1" dirty="0" smtClean="0">
                <a:solidFill>
                  <a:srgbClr val="0000FF"/>
                </a:solidFill>
              </a:rPr>
              <a:t>oordination</a:t>
            </a:r>
          </a:p>
          <a:p>
            <a:pPr algn="ctr"/>
            <a:r>
              <a:rPr lang="en-US" altLang="ja-JP" sz="9600" b="1" dirty="0" smtClean="0">
                <a:solidFill>
                  <a:srgbClr val="FF0000"/>
                </a:solidFill>
              </a:rPr>
              <a:t>o</a:t>
            </a:r>
            <a:r>
              <a:rPr kumimoji="1" lang="en-US" altLang="ja-JP" sz="9600" b="1" dirty="0" smtClean="0">
                <a:solidFill>
                  <a:srgbClr val="FF0000"/>
                </a:solidFill>
              </a:rPr>
              <a:t>wnership</a:t>
            </a:r>
          </a:p>
          <a:p>
            <a:pPr algn="ctr"/>
            <a:r>
              <a:rPr lang="en-US" altLang="ja-JP" sz="9600" b="1" dirty="0" smtClean="0">
                <a:solidFill>
                  <a:srgbClr val="00B050"/>
                </a:solidFill>
              </a:rPr>
              <a:t>involvement</a:t>
            </a:r>
            <a:endParaRPr kumimoji="1" lang="en-US" altLang="ja-JP" sz="9600" b="1" dirty="0" smtClean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12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b="1" dirty="0" smtClean="0">
                <a:solidFill>
                  <a:srgbClr val="0000FF"/>
                </a:solidFill>
              </a:rPr>
              <a:t>coordination</a:t>
            </a:r>
            <a:endParaRPr kumimoji="1" lang="ja-JP" altLang="en-US" b="1" dirty="0">
              <a:solidFill>
                <a:srgbClr val="0000FF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9BB49-3EEA-5940-8F6A-02CBD6F4CB00}" type="slidenum">
              <a:rPr lang="en-US" altLang="ja-JP" smtClean="0"/>
              <a:pPr/>
              <a:t>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89120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>
                <a:solidFill>
                  <a:srgbClr val="FF0000"/>
                </a:solidFill>
              </a:rPr>
              <a:t>ownership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9BB49-3EEA-5940-8F6A-02CBD6F4CB00}" type="slidenum">
              <a:rPr lang="en-US" altLang="ja-JP" smtClean="0"/>
              <a:pPr/>
              <a:t>6</a:t>
            </a:fld>
            <a:endParaRPr lang="en-US" altLang="ja-JP"/>
          </a:p>
        </p:txBody>
      </p:sp>
      <p:sp>
        <p:nvSpPr>
          <p:cNvPr id="5" name="雲 4"/>
          <p:cNvSpPr/>
          <p:nvPr/>
        </p:nvSpPr>
        <p:spPr>
          <a:xfrm>
            <a:off x="323528" y="2060848"/>
            <a:ext cx="1944216" cy="4104456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200" dirty="0" smtClean="0">
                <a:solidFill>
                  <a:schemeClr val="tx1"/>
                </a:solidFill>
              </a:rPr>
              <a:t>NSDI</a:t>
            </a:r>
          </a:p>
          <a:p>
            <a:pPr algn="ctr"/>
            <a:r>
              <a:rPr lang="en-US" altLang="ja-JP" sz="1400" dirty="0" smtClean="0">
                <a:solidFill>
                  <a:schemeClr val="bg1">
                    <a:lumMod val="50000"/>
                  </a:schemeClr>
                </a:solidFill>
              </a:rPr>
              <a:t>National Spatial Data Infrastructure </a:t>
            </a:r>
            <a:endParaRPr kumimoji="1" lang="ja-JP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右矢印 5"/>
          <p:cNvSpPr/>
          <p:nvPr/>
        </p:nvSpPr>
        <p:spPr>
          <a:xfrm>
            <a:off x="2339752" y="3717032"/>
            <a:ext cx="648072" cy="57606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/>
          <p:cNvSpPr/>
          <p:nvPr/>
        </p:nvSpPr>
        <p:spPr>
          <a:xfrm>
            <a:off x="3059832" y="2064770"/>
            <a:ext cx="2448272" cy="4316557"/>
          </a:xfrm>
          <a:prstGeom prst="roundRect">
            <a:avLst>
              <a:gd name="adj" fmla="val 11136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ja-JP" sz="2400" dirty="0" smtClean="0">
                <a:solidFill>
                  <a:schemeClr val="tx1"/>
                </a:solidFill>
              </a:rPr>
              <a:t>Geospatial Society</a:t>
            </a:r>
          </a:p>
          <a:p>
            <a:pPr algn="ctr"/>
            <a:r>
              <a:rPr kumimoji="1" lang="en-US" altLang="ja-JP" sz="1400" dirty="0" smtClean="0">
                <a:solidFill>
                  <a:schemeClr val="bg1">
                    <a:lumMod val="50000"/>
                  </a:schemeClr>
                </a:solidFill>
              </a:rPr>
              <a:t>Various application by open innovation</a:t>
            </a:r>
          </a:p>
        </p:txBody>
      </p:sp>
      <p:sp>
        <p:nvSpPr>
          <p:cNvPr id="8" name="角丸四角形 7"/>
          <p:cNvSpPr/>
          <p:nvPr/>
        </p:nvSpPr>
        <p:spPr>
          <a:xfrm>
            <a:off x="3203848" y="4149080"/>
            <a:ext cx="2173044" cy="2088232"/>
          </a:xfrm>
          <a:prstGeom prst="roundRect">
            <a:avLst>
              <a:gd name="adj" fmla="val 11136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ja-JP" sz="2400" dirty="0" smtClean="0">
                <a:solidFill>
                  <a:schemeClr val="tx1"/>
                </a:solidFill>
              </a:rPr>
              <a:t>Geospatial Infrastructure</a:t>
            </a:r>
          </a:p>
          <a:p>
            <a:pPr algn="ctr"/>
            <a:r>
              <a:rPr kumimoji="1" lang="en-US" altLang="ja-JP" sz="1400" dirty="0" smtClean="0">
                <a:solidFill>
                  <a:schemeClr val="bg1">
                    <a:lumMod val="50000"/>
                  </a:schemeClr>
                </a:solidFill>
              </a:rPr>
              <a:t>Open data service, often by open source software</a:t>
            </a:r>
          </a:p>
        </p:txBody>
      </p:sp>
      <p:sp>
        <p:nvSpPr>
          <p:cNvPr id="9" name="左中かっこ 8"/>
          <p:cNvSpPr/>
          <p:nvPr/>
        </p:nvSpPr>
        <p:spPr>
          <a:xfrm>
            <a:off x="5376892" y="3573016"/>
            <a:ext cx="563260" cy="2952328"/>
          </a:xfrm>
          <a:prstGeom prst="leftBrace">
            <a:avLst>
              <a:gd name="adj1" fmla="val 8333"/>
              <a:gd name="adj2" fmla="val 50632"/>
            </a:avLst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940152" y="3717032"/>
            <a:ext cx="2952328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01650" indent="-501650"/>
            <a:r>
              <a:rPr lang="en-US" altLang="ja-JP" sz="2400" dirty="0" smtClean="0">
                <a:latin typeface="+mn-lt"/>
                <a:ea typeface="+mj-ea"/>
              </a:rPr>
              <a:t>(1) GNSS CORS Infrastructure</a:t>
            </a:r>
            <a:endParaRPr kumimoji="1" lang="en-US" altLang="ja-JP" sz="2400" dirty="0" smtClean="0">
              <a:latin typeface="+mn-lt"/>
              <a:ea typeface="+mj-ea"/>
            </a:endParaRPr>
          </a:p>
          <a:p>
            <a:pPr marL="501650" indent="-501650"/>
            <a:endParaRPr lang="en-US" altLang="ja-JP" sz="2400" dirty="0" smtClean="0">
              <a:latin typeface="+mj-ea"/>
              <a:ea typeface="+mj-ea"/>
            </a:endParaRPr>
          </a:p>
          <a:p>
            <a:pPr marL="501650" indent="-501650"/>
            <a:r>
              <a:rPr lang="en-US" altLang="ja-JP" sz="2400" dirty="0" smtClean="0">
                <a:latin typeface="+mn-lt"/>
                <a:ea typeface="+mj-ea"/>
              </a:rPr>
              <a:t>(2) Institutional  Arrangement</a:t>
            </a:r>
          </a:p>
          <a:p>
            <a:pPr marL="501650" indent="-501650"/>
            <a:endParaRPr lang="en-US" altLang="ja-JP" sz="2400" dirty="0" smtClean="0">
              <a:latin typeface="+mj-ea"/>
              <a:ea typeface="+mj-ea"/>
            </a:endParaRPr>
          </a:p>
          <a:p>
            <a:pPr marL="501650" indent="-501650"/>
            <a:r>
              <a:rPr kumimoji="1" lang="en-US" altLang="ja-JP" sz="2400" dirty="0" smtClean="0">
                <a:latin typeface="+mn-lt"/>
                <a:ea typeface="+mj-ea"/>
              </a:rPr>
              <a:t>(3) Web Maps</a:t>
            </a:r>
            <a:endParaRPr kumimoji="1" lang="ja-JP" altLang="en-US" sz="2400" dirty="0">
              <a:latin typeface="+mn-lt"/>
              <a:ea typeface="+mj-ea"/>
            </a:endParaRPr>
          </a:p>
        </p:txBody>
      </p:sp>
      <p:cxnSp>
        <p:nvCxnSpPr>
          <p:cNvPr id="11" name="カギ線コネクタ 10"/>
          <p:cNvCxnSpPr/>
          <p:nvPr/>
        </p:nvCxnSpPr>
        <p:spPr>
          <a:xfrm rot="16200000" flipV="1">
            <a:off x="5886146" y="2186862"/>
            <a:ext cx="1152128" cy="1908212"/>
          </a:xfrm>
          <a:prstGeom prst="bentConnector2">
            <a:avLst/>
          </a:prstGeom>
          <a:ln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円/楕円 11"/>
          <p:cNvSpPr/>
          <p:nvPr/>
        </p:nvSpPr>
        <p:spPr>
          <a:xfrm>
            <a:off x="6192564" y="2024843"/>
            <a:ext cx="2447504" cy="10801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Disaster Response as the Moment of Truth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3" name="コンテンツ プレースホルダー 2"/>
          <p:cNvSpPr txBox="1">
            <a:spLocks/>
          </p:cNvSpPr>
          <p:nvPr/>
        </p:nvSpPr>
        <p:spPr>
          <a:xfrm>
            <a:off x="144463" y="740767"/>
            <a:ext cx="8964612" cy="96004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ja-JP" sz="2400" kern="0" dirty="0"/>
              <a:t>w</a:t>
            </a:r>
            <a:r>
              <a:rPr lang="en-US" altLang="ja-JP" sz="2400" kern="0" dirty="0" smtClean="0"/>
              <a:t>e broke down our contribution to NSDI into 3 components.</a:t>
            </a:r>
          </a:p>
          <a:p>
            <a:pPr marL="0" indent="0"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ja-JP" sz="2400" b="1" kern="0" dirty="0">
                <a:solidFill>
                  <a:srgbClr val="FF0000"/>
                </a:solidFill>
              </a:rPr>
              <a:t>o</a:t>
            </a:r>
            <a:r>
              <a:rPr lang="en-US" altLang="ja-JP" sz="2400" b="1" kern="0" dirty="0" smtClean="0">
                <a:solidFill>
                  <a:srgbClr val="FF0000"/>
                </a:solidFill>
              </a:rPr>
              <a:t>wnership</a:t>
            </a:r>
            <a:r>
              <a:rPr lang="en-US" altLang="ja-JP" sz="2400" kern="0" dirty="0" smtClean="0"/>
              <a:t> and </a:t>
            </a:r>
            <a:r>
              <a:rPr lang="en-US" altLang="ja-JP" sz="2400" b="1" kern="0" dirty="0" smtClean="0">
                <a:solidFill>
                  <a:srgbClr val="00B050"/>
                </a:solidFill>
              </a:rPr>
              <a:t>involvement</a:t>
            </a:r>
            <a:r>
              <a:rPr lang="en-US" altLang="ja-JP" sz="2400" kern="0" dirty="0" smtClean="0"/>
              <a:t> matters, to implement NSDI.</a:t>
            </a:r>
            <a:endParaRPr lang="ja-JP" alt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117146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>
                <a:solidFill>
                  <a:srgbClr val="00B050"/>
                </a:solidFill>
              </a:rPr>
              <a:t>involvement</a:t>
            </a:r>
            <a:endParaRPr kumimoji="1" lang="ja-JP" altLang="en-US" b="1" dirty="0">
              <a:solidFill>
                <a:srgbClr val="00B050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Open Data</a:t>
            </a:r>
          </a:p>
          <a:p>
            <a:r>
              <a:rPr lang="en-US" altLang="ja-JP" dirty="0" smtClean="0"/>
              <a:t>Open Source</a:t>
            </a:r>
          </a:p>
          <a:p>
            <a:r>
              <a:rPr kumimoji="1" lang="en-US" altLang="ja-JP" dirty="0" smtClean="0"/>
              <a:t>Open Innovation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9BB49-3EEA-5940-8F6A-02CBD6F4CB00}" type="slidenum">
              <a:rPr lang="en-US" altLang="ja-JP" smtClean="0"/>
              <a:pPr/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6172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import open source from Ukraine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Leaflet</a:t>
            </a:r>
          </a:p>
          <a:p>
            <a:r>
              <a:rPr lang="en-US" altLang="ja-JP" dirty="0" err="1" smtClean="0"/>
              <a:t>Mapbox</a:t>
            </a:r>
            <a:r>
              <a:rPr lang="en-US" altLang="ja-JP" dirty="0" smtClean="0"/>
              <a:t> GL JS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9BB49-3EEA-5940-8F6A-02CBD6F4CB00}" type="slidenum">
              <a:rPr lang="en-US" altLang="ja-JP" smtClean="0"/>
              <a:pPr/>
              <a:t>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540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Summary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coordination</a:t>
            </a:r>
          </a:p>
          <a:p>
            <a:r>
              <a:rPr lang="en-US" altLang="ja-JP" dirty="0" smtClean="0"/>
              <a:t>ownership</a:t>
            </a:r>
          </a:p>
          <a:p>
            <a:r>
              <a:rPr kumimoji="1" lang="en-US" altLang="ja-JP" dirty="0" smtClean="0"/>
              <a:t>involvement</a:t>
            </a:r>
            <a:endParaRPr lang="en-US" altLang="ja-JP" dirty="0" smtClean="0"/>
          </a:p>
          <a:p>
            <a:pPr marL="0" indent="0">
              <a:buNone/>
            </a:pPr>
            <a:r>
              <a:rPr kumimoji="1" lang="en-US" altLang="ja-JP" dirty="0" smtClean="0"/>
              <a:t>Let’s involve everyone and each other to catch up with technology trend, for wider and better application of our geospatial information!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9BB49-3EEA-5940-8F6A-02CBD6F4CB00}" type="slidenum">
              <a:rPr lang="en-US" altLang="ja-JP" smtClean="0"/>
              <a:pPr/>
              <a:t>9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5127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テーマ1">
  <a:themeElements>
    <a:clrScheme name="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標準デザイン">
      <a:majorFont>
        <a:latin typeface="HGP創英角ｺﾞｼｯｸUB"/>
        <a:ea typeface="HGP創英角ｺﾞｼｯｸUB"/>
        <a:cs typeface="HGP創英角ｺﾞｼｯｸUB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ページ番号が右上</Template>
  <TotalTime>1509</TotalTime>
  <Words>189</Words>
  <Application>Microsoft Macintosh PowerPoint</Application>
  <PresentationFormat>画面に合わせる (4:3)</PresentationFormat>
  <Paragraphs>57</Paragraphs>
  <Slides>9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HGP創英角ｺﾞｼｯｸUB</vt:lpstr>
      <vt:lpstr>ＭＳ Ｐゴシック</vt:lpstr>
      <vt:lpstr>ＭＳ Ｐ明朝</vt:lpstr>
      <vt:lpstr>Times New Roman</vt:lpstr>
      <vt:lpstr>Arial</vt:lpstr>
      <vt:lpstr>テーマ1</vt:lpstr>
      <vt:lpstr>Geospatial Infrastructure and Open Innovation</vt:lpstr>
      <vt:lpstr>Hello</vt:lpstr>
      <vt:lpstr>Geospatial Information Authority of Japan (GSI)</vt:lpstr>
      <vt:lpstr>Topics</vt:lpstr>
      <vt:lpstr>coordination</vt:lpstr>
      <vt:lpstr>ownership</vt:lpstr>
      <vt:lpstr>involvement</vt:lpstr>
      <vt:lpstr>import open source from Ukraine</vt:lpstr>
      <vt:lpstr>Summary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Some title to be here.</dc:title>
  <dc:creator>藤村英範</dc:creator>
  <cp:lastModifiedBy>藤村英範</cp:lastModifiedBy>
  <cp:revision>15</cp:revision>
  <dcterms:created xsi:type="dcterms:W3CDTF">2016-11-01T09:50:26Z</dcterms:created>
  <dcterms:modified xsi:type="dcterms:W3CDTF">2016-11-02T13:23:45Z</dcterms:modified>
</cp:coreProperties>
</file>

<file path=docProps/thumbnail.jpeg>
</file>